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1C500-3D84-4C33-92A2-3623267736DF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1FD4-032E-44B5-8271-EA7FFF399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27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1C500-3D84-4C33-92A2-3623267736DF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1FD4-032E-44B5-8271-EA7FFF399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137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1C500-3D84-4C33-92A2-3623267736DF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1FD4-032E-44B5-8271-EA7FFF399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501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1C500-3D84-4C33-92A2-3623267736DF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1FD4-032E-44B5-8271-EA7FFF399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468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1C500-3D84-4C33-92A2-3623267736DF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1FD4-032E-44B5-8271-EA7FFF399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251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1C500-3D84-4C33-92A2-3623267736DF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1FD4-032E-44B5-8271-EA7FFF399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181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1C500-3D84-4C33-92A2-3623267736DF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1FD4-032E-44B5-8271-EA7FFF399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721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1C500-3D84-4C33-92A2-3623267736DF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1FD4-032E-44B5-8271-EA7FFF399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589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1C500-3D84-4C33-92A2-3623267736DF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1FD4-032E-44B5-8271-EA7FFF399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698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1C500-3D84-4C33-92A2-3623267736DF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1FD4-032E-44B5-8271-EA7FFF399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970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1C500-3D84-4C33-92A2-3623267736DF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1FD4-032E-44B5-8271-EA7FFF399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53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1C500-3D84-4C33-92A2-3623267736DF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71FD4-032E-44B5-8271-EA7FFF399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979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36205" y="376443"/>
            <a:ext cx="59060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Шаңырақ</a:t>
            </a:r>
            <a:r>
              <a:rPr lang="ru-RU" sz="2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бөбекжай-балабақшасы</a:t>
            </a:r>
            <a:r>
              <a:rPr lang="ru-RU" sz="2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МКҚК</a:t>
            </a:r>
            <a:endParaRPr lang="ru-RU" sz="24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05744" y="4228641"/>
            <a:ext cx="5436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Бала </a:t>
            </a:r>
            <a:r>
              <a:rPr lang="ru-RU" sz="3600" b="1" dirty="0" err="1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600" b="1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қауіпсіздік</a:t>
            </a:r>
            <a:endParaRPr lang="ru-RU" sz="3600" b="1" dirty="0">
              <a:ln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58212" y="5696589"/>
            <a:ext cx="6281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n w="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</a:t>
            </a:r>
            <a:r>
              <a:rPr lang="ru-RU" dirty="0" err="1" smtClean="0">
                <a:ln w="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Шаңырақ</a:t>
            </a:r>
            <a:r>
              <a:rPr lang="ru-RU" dirty="0" smtClean="0">
                <a:ln w="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» </a:t>
            </a:r>
            <a:r>
              <a:rPr lang="ru-RU" dirty="0" err="1" smtClean="0">
                <a:ln w="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бөбекжай-балабақшасы</a:t>
            </a:r>
            <a:r>
              <a:rPr lang="ru-RU" dirty="0" smtClean="0">
                <a:ln w="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 smtClean="0">
                <a:ln w="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меңгерушісі</a:t>
            </a:r>
            <a:r>
              <a:rPr lang="ru-RU" dirty="0" smtClean="0">
                <a:ln w="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ru-RU" dirty="0" err="1" smtClean="0">
                <a:ln w="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Д.Аманжол</a:t>
            </a:r>
            <a:endParaRPr lang="ru-RU" dirty="0">
              <a:ln w="0"/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59" y="1163773"/>
            <a:ext cx="5250966" cy="27480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8487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969" y="471447"/>
            <a:ext cx="8119576" cy="608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986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439" y="498763"/>
            <a:ext cx="7916635" cy="592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058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636" y="0"/>
            <a:ext cx="91559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213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848" y="1091184"/>
            <a:ext cx="6242304" cy="46756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848" y="1091184"/>
            <a:ext cx="6242304" cy="46756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969" y="66729"/>
            <a:ext cx="8659904" cy="648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07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848" y="1091184"/>
            <a:ext cx="6242304" cy="46756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848" y="1091184"/>
            <a:ext cx="6242304" cy="46756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465" y="398805"/>
            <a:ext cx="8198061" cy="614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548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848" y="1091184"/>
            <a:ext cx="6242304" cy="46756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848" y="1091184"/>
            <a:ext cx="6242304" cy="46756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126" y="197908"/>
            <a:ext cx="8627479" cy="646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563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943" y="336541"/>
            <a:ext cx="8151712" cy="610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199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975" y="315785"/>
            <a:ext cx="8364389" cy="626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017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937" y="419559"/>
            <a:ext cx="8003881" cy="599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149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943" y="253522"/>
            <a:ext cx="8262548" cy="618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1778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15</Words>
  <Application>Microsoft Office PowerPoint</Application>
  <PresentationFormat>Широкоэкранный</PresentationFormat>
  <Paragraphs>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Shanyrak</dc:creator>
  <cp:lastModifiedBy>Shanyrak</cp:lastModifiedBy>
  <cp:revision>4</cp:revision>
  <dcterms:created xsi:type="dcterms:W3CDTF">2025-01-08T05:33:11Z</dcterms:created>
  <dcterms:modified xsi:type="dcterms:W3CDTF">2025-01-08T05:47:50Z</dcterms:modified>
</cp:coreProperties>
</file>